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49" r:id="rId5"/>
    <p:sldId id="384" r:id="rId6"/>
    <p:sldId id="375" r:id="rId7"/>
    <p:sldId id="385" r:id="rId8"/>
    <p:sldId id="386" r:id="rId9"/>
    <p:sldId id="388" r:id="rId10"/>
    <p:sldId id="263" r:id="rId11"/>
    <p:sldId id="3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FFFFF"/>
    <a:srgbClr val="5F5F5F"/>
    <a:srgbClr val="243670"/>
    <a:srgbClr val="4F4F4F"/>
    <a:srgbClr val="008FBE"/>
    <a:srgbClr val="EA2127"/>
    <a:srgbClr val="57A445"/>
    <a:srgbClr val="FBFBFB"/>
    <a:srgbClr val="9D9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A17E23-D2E3-4A68-8BA9-BB2EB7F38F82}" v="6" dt="2025-11-07T00:56:00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1600" autoAdjust="0"/>
  </p:normalViewPr>
  <p:slideViewPr>
    <p:cSldViewPr snapToGrid="0">
      <p:cViewPr varScale="1">
        <p:scale>
          <a:sx n="60" d="100"/>
          <a:sy n="60" d="100"/>
        </p:scale>
        <p:origin x="1070" y="274"/>
      </p:cViewPr>
      <p:guideLst/>
    </p:cSldViewPr>
  </p:slideViewPr>
  <p:outlineViewPr>
    <p:cViewPr>
      <p:scale>
        <a:sx n="33" d="100"/>
        <a:sy n="33" d="100"/>
      </p:scale>
      <p:origin x="0" y="-12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6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Morgan" userId="2c9ab2aa-8c3f-441d-abf5-974fc673ab10" providerId="ADAL" clId="{E78CEF07-A4DB-4DF9-9DC5-552B488F6A41}"/>
    <pc:docChg chg="undo custSel delSld modSld">
      <pc:chgData name="Melissa Morgan" userId="2c9ab2aa-8c3f-441d-abf5-974fc673ab10" providerId="ADAL" clId="{E78CEF07-A4DB-4DF9-9DC5-552B488F6A41}" dt="2025-11-07T00:56:06.180" v="34" actId="47"/>
      <pc:docMkLst>
        <pc:docMk/>
      </pc:docMkLst>
      <pc:sldChg chg="modTransition">
        <pc:chgData name="Melissa Morgan" userId="2c9ab2aa-8c3f-441d-abf5-974fc673ab10" providerId="ADAL" clId="{E78CEF07-A4DB-4DF9-9DC5-552B488F6A41}" dt="2025-11-07T00:55:55.429" v="32"/>
        <pc:sldMkLst>
          <pc:docMk/>
          <pc:sldMk cId="494150755" sldId="263"/>
        </pc:sldMkLst>
      </pc:sldChg>
      <pc:sldChg chg="addSp delSp modSp mod modClrScheme chgLayout">
        <pc:chgData name="Melissa Morgan" userId="2c9ab2aa-8c3f-441d-abf5-974fc673ab10" providerId="ADAL" clId="{E78CEF07-A4DB-4DF9-9DC5-552B488F6A41}" dt="2025-11-06T20:24:46.832" v="3" actId="255"/>
        <pc:sldMkLst>
          <pc:docMk/>
          <pc:sldMk cId="1456046526" sldId="375"/>
        </pc:sldMkLst>
        <pc:spChg chg="mod ord">
          <ac:chgData name="Melissa Morgan" userId="2c9ab2aa-8c3f-441d-abf5-974fc673ab10" providerId="ADAL" clId="{E78CEF07-A4DB-4DF9-9DC5-552B488F6A41}" dt="2025-11-06T20:24:38.894" v="1" actId="700"/>
          <ac:spMkLst>
            <pc:docMk/>
            <pc:sldMk cId="1456046526" sldId="375"/>
            <ac:spMk id="2" creationId="{BDF5ADC4-3521-A59C-7476-2C503FB25D59}"/>
          </ac:spMkLst>
        </pc:spChg>
        <pc:spChg chg="add mod ord">
          <ac:chgData name="Melissa Morgan" userId="2c9ab2aa-8c3f-441d-abf5-974fc673ab10" providerId="ADAL" clId="{E78CEF07-A4DB-4DF9-9DC5-552B488F6A41}" dt="2025-11-06T20:24:38.949" v="2" actId="27636"/>
          <ac:spMkLst>
            <pc:docMk/>
            <pc:sldMk cId="1456046526" sldId="375"/>
            <ac:spMk id="4" creationId="{D337DAE9-5776-2D5F-FF59-7859F8BEA2E8}"/>
          </ac:spMkLst>
        </pc:spChg>
        <pc:spChg chg="del mod ord">
          <ac:chgData name="Melissa Morgan" userId="2c9ab2aa-8c3f-441d-abf5-974fc673ab10" providerId="ADAL" clId="{E78CEF07-A4DB-4DF9-9DC5-552B488F6A41}" dt="2025-11-06T20:24:38.894" v="1" actId="700"/>
          <ac:spMkLst>
            <pc:docMk/>
            <pc:sldMk cId="1456046526" sldId="375"/>
            <ac:spMk id="6" creationId="{06A3973E-F793-E1FD-0D7D-5F3CD9917C70}"/>
          </ac:spMkLst>
        </pc:spChg>
        <pc:spChg chg="mod ord">
          <ac:chgData name="Melissa Morgan" userId="2c9ab2aa-8c3f-441d-abf5-974fc673ab10" providerId="ADAL" clId="{E78CEF07-A4DB-4DF9-9DC5-552B488F6A41}" dt="2025-11-06T20:24:46.832" v="3" actId="255"/>
          <ac:spMkLst>
            <pc:docMk/>
            <pc:sldMk cId="1456046526" sldId="375"/>
            <ac:spMk id="12" creationId="{184EB07B-737A-4490-A00C-48178FA0A8ED}"/>
          </ac:spMkLst>
        </pc:spChg>
        <pc:picChg chg="mod ord">
          <ac:chgData name="Melissa Morgan" userId="2c9ab2aa-8c3f-441d-abf5-974fc673ab10" providerId="ADAL" clId="{E78CEF07-A4DB-4DF9-9DC5-552B488F6A41}" dt="2025-11-06T20:24:38.894" v="1" actId="700"/>
          <ac:picMkLst>
            <pc:docMk/>
            <pc:sldMk cId="1456046526" sldId="375"/>
            <ac:picMk id="3" creationId="{B9D7456B-4D99-119A-3827-2AEB03A9590D}"/>
          </ac:picMkLst>
        </pc:picChg>
      </pc:sldChg>
      <pc:sldChg chg="del">
        <pc:chgData name="Melissa Morgan" userId="2c9ab2aa-8c3f-441d-abf5-974fc673ab10" providerId="ADAL" clId="{E78CEF07-A4DB-4DF9-9DC5-552B488F6A41}" dt="2025-11-07T00:56:06.180" v="34" actId="47"/>
        <pc:sldMkLst>
          <pc:docMk/>
          <pc:sldMk cId="855440173" sldId="387"/>
        </pc:sldMkLst>
      </pc:sldChg>
      <pc:sldChg chg="addSp delSp modSp mod modTransition modClrScheme chgLayout">
        <pc:chgData name="Melissa Morgan" userId="2c9ab2aa-8c3f-441d-abf5-974fc673ab10" providerId="ADAL" clId="{E78CEF07-A4DB-4DF9-9DC5-552B488F6A41}" dt="2025-11-07T00:55:01.717" v="29"/>
        <pc:sldMkLst>
          <pc:docMk/>
          <pc:sldMk cId="1452571941" sldId="388"/>
        </pc:sldMkLst>
        <pc:spChg chg="del">
          <ac:chgData name="Melissa Morgan" userId="2c9ab2aa-8c3f-441d-abf5-974fc673ab10" providerId="ADAL" clId="{E78CEF07-A4DB-4DF9-9DC5-552B488F6A41}" dt="2025-11-07T00:52:44.908" v="4" actId="931"/>
          <ac:spMkLst>
            <pc:docMk/>
            <pc:sldMk cId="1452571941" sldId="388"/>
            <ac:spMk id="2" creationId="{22C3019D-B183-4676-1E98-246A78DF6759}"/>
          </ac:spMkLst>
        </pc:spChg>
        <pc:spChg chg="mod">
          <ac:chgData name="Melissa Morgan" userId="2c9ab2aa-8c3f-441d-abf5-974fc673ab10" providerId="ADAL" clId="{E78CEF07-A4DB-4DF9-9DC5-552B488F6A41}" dt="2025-11-07T00:53:46.457" v="23" actId="26606"/>
          <ac:spMkLst>
            <pc:docMk/>
            <pc:sldMk cId="1452571941" sldId="388"/>
            <ac:spMk id="3" creationId="{5CB2FA8D-21C2-B44E-BC04-C4C8D95C74FF}"/>
          </ac:spMkLst>
        </pc:spChg>
        <pc:spChg chg="mod">
          <ac:chgData name="Melissa Morgan" userId="2c9ab2aa-8c3f-441d-abf5-974fc673ab10" providerId="ADAL" clId="{E78CEF07-A4DB-4DF9-9DC5-552B488F6A41}" dt="2025-11-07T00:53:46.457" v="23" actId="26606"/>
          <ac:spMkLst>
            <pc:docMk/>
            <pc:sldMk cId="1452571941" sldId="388"/>
            <ac:spMk id="4" creationId="{5D677FD1-9868-B9BC-C42B-1170188F5530}"/>
          </ac:spMkLst>
        </pc:spChg>
        <pc:spChg chg="add del">
          <ac:chgData name="Melissa Morgan" userId="2c9ab2aa-8c3f-441d-abf5-974fc673ab10" providerId="ADAL" clId="{E78CEF07-A4DB-4DF9-9DC5-552B488F6A41}" dt="2025-11-07T00:53:46.457" v="23" actId="26606"/>
          <ac:spMkLst>
            <pc:docMk/>
            <pc:sldMk cId="1452571941" sldId="388"/>
            <ac:spMk id="5" creationId="{F1B8106E-F640-C129-BF33-89171D14EF1D}"/>
          </ac:spMkLst>
        </pc:spChg>
        <pc:spChg chg="add mod">
          <ac:chgData name="Melissa Morgan" userId="2c9ab2aa-8c3f-441d-abf5-974fc673ab10" providerId="ADAL" clId="{E78CEF07-A4DB-4DF9-9DC5-552B488F6A41}" dt="2025-11-07T00:54:19.766" v="28" actId="1076"/>
          <ac:spMkLst>
            <pc:docMk/>
            <pc:sldMk cId="1452571941" sldId="388"/>
            <ac:spMk id="12" creationId="{AE99DB59-A9ED-B0EC-A599-FC18FCBA4EE2}"/>
          </ac:spMkLst>
        </pc:spChg>
        <pc:spChg chg="add mod">
          <ac:chgData name="Melissa Morgan" userId="2c9ab2aa-8c3f-441d-abf5-974fc673ab10" providerId="ADAL" clId="{E78CEF07-A4DB-4DF9-9DC5-552B488F6A41}" dt="2025-11-07T00:53:46.537" v="24" actId="27636"/>
          <ac:spMkLst>
            <pc:docMk/>
            <pc:sldMk cId="1452571941" sldId="388"/>
            <ac:spMk id="14" creationId="{1787CC1B-DA42-62D9-6194-2E6DBDDB37FF}"/>
          </ac:spMkLst>
        </pc:spChg>
        <pc:picChg chg="add mod ord modCrop">
          <ac:chgData name="Melissa Morgan" userId="2c9ab2aa-8c3f-441d-abf5-974fc673ab10" providerId="ADAL" clId="{E78CEF07-A4DB-4DF9-9DC5-552B488F6A41}" dt="2025-11-07T00:54:12.983" v="27" actId="1076"/>
          <ac:picMkLst>
            <pc:docMk/>
            <pc:sldMk cId="1452571941" sldId="388"/>
            <ac:picMk id="7" creationId="{828BE114-C31B-6781-32BF-5A0A4906A494}"/>
          </ac:picMkLst>
        </pc:picChg>
      </pc:sldChg>
      <pc:sldChg chg="modTransition">
        <pc:chgData name="Melissa Morgan" userId="2c9ab2aa-8c3f-441d-abf5-974fc673ab10" providerId="ADAL" clId="{E78CEF07-A4DB-4DF9-9DC5-552B488F6A41}" dt="2025-11-07T00:56:00.231" v="33"/>
        <pc:sldMkLst>
          <pc:docMk/>
          <pc:sldMk cId="1137288590" sldId="3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FD613-065A-48E3-BD65-66E15E0DD71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A5AF6-394E-471C-A5E4-1695720C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0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A6A5A-EBDC-4CF0-B3F8-C524D1005B1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C2D77-D93C-4EA2-A6A6-B7B0F6723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0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0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04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1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 hasCustomPrompt="1"/>
          </p:nvPr>
        </p:nvSpPr>
        <p:spPr>
          <a:xfrm>
            <a:off x="587374" y="1819379"/>
            <a:ext cx="11025505" cy="1157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buClr>
                <a:srgbClr val="2185C5"/>
              </a:buClr>
              <a:buSzPct val="100000"/>
              <a:defRPr sz="5400">
                <a:solidFill>
                  <a:schemeClr val="accent4"/>
                </a:solidFill>
                <a:latin typeface="+mj-lt"/>
                <a:ea typeface="PMingLiU" panose="02020500000000000000" pitchFamily="18" charset="-12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r>
              <a:rPr lang="en-US" dirty="0"/>
              <a:t>Presentation Title Page 1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989630"/>
            <a:ext cx="11017250" cy="8660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/>
            </a:lvl2pPr>
          </a:lstStyle>
          <a:p>
            <a:pPr lvl="0"/>
            <a:r>
              <a:rPr lang="en-CA" dirty="0"/>
              <a:t>Subtitle – </a:t>
            </a:r>
            <a:r>
              <a:rPr lang="en-US" sz="3600" dirty="0"/>
              <a:t>Long titles might need to be broken up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D17970-DD91-4748-A6CF-798625633839}"/>
              </a:ext>
            </a:extLst>
          </p:cNvPr>
          <p:cNvSpPr/>
          <p:nvPr userDrawn="1"/>
        </p:nvSpPr>
        <p:spPr>
          <a:xfrm>
            <a:off x="0" y="6448480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8EA4B5D-655B-4FFC-A505-68A06A60B671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43E62-DB61-4D23-8B91-68D544F703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4130072"/>
            <a:ext cx="7164680" cy="203577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800"/>
            </a:lvl1pPr>
            <a:lvl2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005A352E-EB8D-4362-AF48-FF84A288CC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V="1">
            <a:off x="695325" y="3909870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D8F4B7-0163-DB07-C26A-9C10DF23E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920" y="441325"/>
            <a:ext cx="4380007" cy="6120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BB137DC-ADC3-6A24-2976-4A41516FD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85" y="5926425"/>
            <a:ext cx="1935839" cy="41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4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 Full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327DB-6F02-4C90-9452-BFF850BFC3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893915"/>
            <a:ext cx="6955102" cy="5226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Title from 30 pts</a:t>
            </a:r>
            <a:endParaRPr lang="en-CA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084396-644D-44BB-BFEF-91D0D08FD1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8263" y="0"/>
            <a:ext cx="4503737" cy="6416676"/>
          </a:xfrm>
          <a:pattFill prst="dk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i="1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0FECBB-08FC-4545-B841-A2B81E4720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4" y="2512650"/>
            <a:ext cx="3319507" cy="3188094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baseline="0">
                <a:solidFill>
                  <a:schemeClr val="accent4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baseline="0">
                <a:solidFill>
                  <a:schemeClr val="tx1"/>
                </a:solidFill>
              </a:defRPr>
            </a:lvl3pPr>
            <a:lvl4pPr marL="1612900" indent="-241300">
              <a:lnSpc>
                <a:spcPct val="100000"/>
              </a:lnSpc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E39383C8-7E6C-457D-9B64-05A787EA1D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16399" y="2512651"/>
            <a:ext cx="3319507" cy="318809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baseline="0">
                <a:solidFill>
                  <a:schemeClr val="accent4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baseline="0">
                <a:solidFill>
                  <a:schemeClr val="tx1"/>
                </a:solidFill>
              </a:defRPr>
            </a:lvl3pPr>
            <a:lvl4pPr marL="1612900" indent="-241300">
              <a:lnSpc>
                <a:spcPct val="100000"/>
              </a:lnSpc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A4FF94-07CF-4416-B332-C4D316B28DFD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C922D82-9070-49C1-B246-29D931E050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D1FBC23-A060-4654-ABB5-10896B82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98800"/>
            <a:ext cx="6955102" cy="151200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1F3DF166-8E3E-2F72-314E-FE3851B7C49A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722AB08-8A35-625C-84FE-7D52569D4C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804" y="5888228"/>
            <a:ext cx="6955102" cy="44132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Highlight text using Primary </a:t>
            </a:r>
            <a:r>
              <a:rPr lang="en-US" dirty="0" err="1"/>
              <a:t>colour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761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7">
            <a:extLst>
              <a:ext uri="{FF2B5EF4-FFF2-40B4-BE49-F238E27FC236}">
                <a16:creationId xmlns:a16="http://schemas.microsoft.com/office/drawing/2014/main" id="{C7D77C56-ED66-4179-AA4E-97035C6447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33" y="1877372"/>
            <a:ext cx="5932368" cy="3949664"/>
          </a:xfrm>
          <a:pattFill prst="dk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D0A5BA-30DD-4ADF-A0F9-2FFB5FBBEFFC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1EC64E3-F2C5-46EF-AE1D-8C2B09263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8800"/>
            <a:ext cx="11017250" cy="151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header style</a:t>
            </a:r>
            <a:endParaRPr lang="en-CA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256EFA2-DFB7-44E6-9537-3512B940E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7071" y="2118783"/>
            <a:ext cx="5027554" cy="37083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953916-D6BF-4246-8C60-785EBD43E58B}"/>
              </a:ext>
            </a:extLst>
          </p:cNvPr>
          <p:cNvSpPr/>
          <p:nvPr userDrawn="1"/>
        </p:nvSpPr>
        <p:spPr>
          <a:xfrm rot="16200000">
            <a:off x="-1893016" y="3770388"/>
            <a:ext cx="3949665" cy="1636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39A9765-420F-442D-8923-BECE5A6E6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8AEC54-2F6E-438B-9C11-2DC554D8B6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V="1">
            <a:off x="6711825" y="1912372"/>
            <a:ext cx="1458119" cy="36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7CA9DA81-52EB-5FA0-E9EA-9F430A0A7A91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104718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M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7">
            <a:extLst>
              <a:ext uri="{FF2B5EF4-FFF2-40B4-BE49-F238E27FC236}">
                <a16:creationId xmlns:a16="http://schemas.microsoft.com/office/drawing/2014/main" id="{C7D77C56-ED66-4179-AA4E-97035C6447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78924" y="680718"/>
            <a:ext cx="5544680" cy="5735957"/>
          </a:xfrm>
          <a:pattFill prst="dk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D0A5BA-30DD-4ADF-A0F9-2FFB5FBBEFFC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1EC64E3-F2C5-46EF-AE1D-8C2B09263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298800"/>
            <a:ext cx="5318125" cy="15580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header style</a:t>
            </a:r>
            <a:endParaRPr lang="en-CA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256EFA2-DFB7-44E6-9537-3512B940E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8396" y="2160000"/>
            <a:ext cx="5339339" cy="3920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3pPr>
            <a:lvl4pPr marL="1612900" indent="-2413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87E657C-19E5-453B-B3C1-41F003FEDD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7380BB44-2CD8-4FA5-9355-483BC2D05C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V="1">
            <a:off x="714375" y="1911600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3C0B6D-6313-49E3-9FF3-6E36BE018D9F}"/>
              </a:ext>
            </a:extLst>
          </p:cNvPr>
          <p:cNvSpPr/>
          <p:nvPr userDrawn="1"/>
        </p:nvSpPr>
        <p:spPr>
          <a:xfrm>
            <a:off x="6078924" y="464718"/>
            <a:ext cx="5544680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B1F1C7E4-F62A-0EA5-2DA3-9B895616C2C9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222796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7">
            <a:extLst>
              <a:ext uri="{FF2B5EF4-FFF2-40B4-BE49-F238E27FC236}">
                <a16:creationId xmlns:a16="http://schemas.microsoft.com/office/drawing/2014/main" id="{C7D77C56-ED66-4179-AA4E-97035C6447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67">
            <a:off x="6699673" y="2242980"/>
            <a:ext cx="4612242" cy="3144445"/>
          </a:xfrm>
          <a:pattFill prst="dk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76200">
            <a:solidFill>
              <a:schemeClr val="bg1"/>
            </a:solidFill>
          </a:ln>
          <a:effectLst>
            <a:outerShdw blurRad="63500" dist="508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D0A5BA-30DD-4ADF-A0F9-2FFB5FBBEFFC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1EC64E3-F2C5-46EF-AE1D-8C2B09263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00053"/>
            <a:ext cx="11017249" cy="79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header style</a:t>
            </a:r>
            <a:endParaRPr lang="en-CA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256EFA2-DFB7-44E6-9537-3512B940E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1706530"/>
            <a:ext cx="5508624" cy="44593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3pPr>
            <a:lvl4pPr marL="1612900" indent="-2413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41F8A17-9521-42FA-B19B-75819514C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AE384C-52ED-4418-B55E-D4D8A8086C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4638" y="1804988"/>
            <a:ext cx="722312" cy="71437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69471AB-95D0-4ACB-8101-6BF0CB674D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V="1">
            <a:off x="695325" y="1474704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26B8B65-4BCD-DE9B-D6BA-63C736D04B22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88018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7FE56C2-F3A2-4695-8386-67156F7EA686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F0FE4-8893-4726-8361-7E07A36D42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93345" y="730082"/>
            <a:ext cx="3641725" cy="1146843"/>
          </a:xfrm>
        </p:spPr>
        <p:txBody>
          <a:bodyPr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styles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E84961F7-A31B-494B-8064-7AA6DBE54B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93345" y="2793072"/>
            <a:ext cx="3641725" cy="1146843"/>
          </a:xfrm>
        </p:spPr>
        <p:txBody>
          <a:bodyPr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styles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917356C4-8729-477D-816A-7185DBF9CB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93345" y="4855308"/>
            <a:ext cx="3641725" cy="1146843"/>
          </a:xfrm>
        </p:spPr>
        <p:txBody>
          <a:bodyPr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styles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5605D7A-87B1-4C04-B6BC-45B6F66BCE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26017" y="730082"/>
            <a:ext cx="3641725" cy="1146843"/>
          </a:xfrm>
        </p:spPr>
        <p:txBody>
          <a:bodyPr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styles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82BE5904-9EDD-4427-833A-75E98EBB6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6017" y="2793072"/>
            <a:ext cx="3641725" cy="1146843"/>
          </a:xfrm>
        </p:spPr>
        <p:txBody>
          <a:bodyPr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styles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13B23BC-68F8-4AE0-B6D9-B95951ACC0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6017" y="4855308"/>
            <a:ext cx="3641725" cy="1146843"/>
          </a:xfrm>
        </p:spPr>
        <p:txBody>
          <a:bodyPr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A2DE61A-B8FA-4CE8-B622-16D1AFCC3C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1750" y="730082"/>
            <a:ext cx="1131595" cy="1259138"/>
          </a:xfr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3D943DC-8476-465E-9EE6-0F32C521908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4402" y="2793071"/>
            <a:ext cx="1131595" cy="1259138"/>
          </a:xfr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788A6B9-F81D-4501-80D5-B03D00BFB7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4401" y="4858631"/>
            <a:ext cx="1131595" cy="1259138"/>
          </a:xfr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937ABC0-38FA-4578-BB18-59F4DBDC47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4422" y="730082"/>
            <a:ext cx="1131595" cy="1259138"/>
          </a:xfr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D363A42-1483-4FDA-A23D-66BBA1934B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87074" y="2793071"/>
            <a:ext cx="1131595" cy="1259138"/>
          </a:xfr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4DF52B7-D52E-4797-9F62-625E4181AD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87073" y="4858631"/>
            <a:ext cx="1131595" cy="1259138"/>
          </a:xfr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A910E59C-49E8-4920-89B0-99039163D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61BD6D37-9C4F-4907-80DC-4CDC7A272A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V="1">
            <a:off x="710071" y="2319829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4A40D9AD-9A54-4E1D-93F0-88C2C2A5AAD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flipV="1">
            <a:off x="710071" y="4383508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2BF32C5C-59D7-4606-8820-3CC085ED33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flipV="1">
            <a:off x="6442743" y="2321644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38D36C50-8793-40E0-AB0E-AFDB088EB5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V="1">
            <a:off x="6442743" y="4385323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783B8829-92B8-8489-613E-242BA5BCBA76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1250046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. Will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DD66B-9EC9-4275-A042-A50194F9D39A}"/>
              </a:ext>
            </a:extLst>
          </p:cNvPr>
          <p:cNvSpPr/>
          <p:nvPr userDrawn="1"/>
        </p:nvSpPr>
        <p:spPr>
          <a:xfrm>
            <a:off x="2903619" y="2109535"/>
            <a:ext cx="8702843" cy="3897829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224B34B-1DBB-449C-9737-DDB5A18CA4E9}"/>
              </a:ext>
            </a:extLst>
          </p:cNvPr>
          <p:cNvSpPr txBox="1"/>
          <p:nvPr userDrawn="1"/>
        </p:nvSpPr>
        <p:spPr>
          <a:xfrm>
            <a:off x="587374" y="326232"/>
            <a:ext cx="1101725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dirty="0">
                <a:solidFill>
                  <a:schemeClr val="accent4"/>
                </a:solidFill>
              </a:rPr>
              <a:t>Dr. J. Douglas </a:t>
            </a:r>
            <a:r>
              <a:rPr lang="en-US" sz="4300" dirty="0" err="1">
                <a:solidFill>
                  <a:schemeClr val="accent4"/>
                </a:solidFill>
              </a:rPr>
              <a:t>Willms</a:t>
            </a:r>
            <a:r>
              <a:rPr lang="en-US" sz="4300" dirty="0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13" name="Picture Placeholder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4C3666E-BFB6-4316-8007-5B6EC233B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9" r="21509"/>
          <a:stretch>
            <a:fillRect/>
          </a:stretch>
        </p:blipFill>
        <p:spPr>
          <a:xfrm>
            <a:off x="701674" y="2109534"/>
            <a:ext cx="2105305" cy="26870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5F2BDE-975C-43AA-9074-F6D75D659373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A407D-9228-452D-8AA1-045956FD7756}"/>
              </a:ext>
            </a:extLst>
          </p:cNvPr>
          <p:cNvSpPr txBox="1"/>
          <p:nvPr userDrawn="1"/>
        </p:nvSpPr>
        <p:spPr>
          <a:xfrm>
            <a:off x="3215659" y="2416440"/>
            <a:ext cx="3710629" cy="3383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of </a:t>
            </a:r>
            <a:r>
              <a:rPr lang="en-US" sz="16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 National Academy of Education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CA" sz="1600" kern="12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Past-President of the International Academy of Education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CA" sz="16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Fellow of the Royal Society of Canada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CA" sz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kern="12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Expert: Extensive Experience working with Education Ministries, Boards, and Schools</a:t>
            </a:r>
            <a:endParaRPr lang="en-US" sz="16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60886-7084-4CBE-A5BE-3AC896A92679}"/>
              </a:ext>
            </a:extLst>
          </p:cNvPr>
          <p:cNvSpPr txBox="1"/>
          <p:nvPr userDrawn="1"/>
        </p:nvSpPr>
        <p:spPr>
          <a:xfrm>
            <a:off x="7348125" y="2416440"/>
            <a:ext cx="4069252" cy="327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CA" sz="16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Professor of Education at the University of New Brunswick, where for eight years he held the Canadian Institute for Advanced Research Chair in Human Development</a:t>
            </a:r>
          </a:p>
          <a:p>
            <a:pPr marL="0" lv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CA" sz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CA" sz="16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Former Tier 1 Canada Research Chair in Literacy and Human Development</a:t>
            </a:r>
          </a:p>
          <a:p>
            <a:pPr marL="0" lv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CA" sz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CA" sz="16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Co-Founding author of PISA Reports</a:t>
            </a:r>
          </a:p>
          <a:p>
            <a:pPr marL="0" lv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CA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653F22-F40A-4FAB-ABC2-CCCD85C63FEE}"/>
              </a:ext>
            </a:extLst>
          </p:cNvPr>
          <p:cNvCxnSpPr>
            <a:cxnSpLocks/>
          </p:cNvCxnSpPr>
          <p:nvPr userDrawn="1"/>
        </p:nvCxnSpPr>
        <p:spPr>
          <a:xfrm>
            <a:off x="7137206" y="2463053"/>
            <a:ext cx="0" cy="3190793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967F58D-A07D-47E3-AB4C-D535C9EDC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F44066E-07E8-4203-A013-CED3A46925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1094400"/>
            <a:ext cx="11017249" cy="708120"/>
          </a:xfrm>
        </p:spPr>
        <p:txBody>
          <a:bodyPr>
            <a:noAutofit/>
          </a:bodyPr>
          <a:lstStyle>
            <a:lvl1pPr>
              <a:buNone/>
              <a:defRPr sz="3600" baseline="0"/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Co-Founder and President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57B26800-6096-365B-CB18-62C6B87D9AEE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3495323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3E2BE-3AF2-4F7A-B857-A530757826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0136" y="4138954"/>
            <a:ext cx="6547756" cy="668791"/>
          </a:xfrm>
        </p:spPr>
        <p:txBody>
          <a:bodyPr>
            <a:normAutofit/>
          </a:bodyPr>
          <a:lstStyle>
            <a:lvl1pPr marL="0" indent="0" algn="r">
              <a:buNone/>
              <a:defRPr sz="36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endParaRPr lang="en-C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A47681-DF51-4BFF-8E89-915F574CE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6720" y="4843265"/>
            <a:ext cx="6547755" cy="547912"/>
          </a:xfrm>
        </p:spPr>
        <p:txBody>
          <a:bodyPr>
            <a:normAutofit/>
          </a:bodyPr>
          <a:lstStyle>
            <a:lvl1pPr marL="0" indent="0" algn="r">
              <a:buNone/>
              <a:defRPr sz="2600"/>
            </a:lvl1pPr>
            <a:lvl3pPr>
              <a:defRPr sz="2400"/>
            </a:lvl3pPr>
          </a:lstStyle>
          <a:p>
            <a:pPr lvl="0"/>
            <a:r>
              <a:rPr lang="en-US" dirty="0"/>
              <a:t>name@thelearningbar.com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E52CE51-AC58-428F-B45D-244FCF30A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086" y="5411132"/>
            <a:ext cx="3967389" cy="668791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CA" dirty="0"/>
              <a:t>1 877 840 2424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265440E1-EA58-46EB-94A7-593C0CC269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2473062"/>
            <a:ext cx="5508626" cy="833438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Any questions?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205C3-8327-47CD-ABDC-FD6207D5507A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08E69B-D811-46B7-A22C-351681B1EF3E}"/>
              </a:ext>
            </a:extLst>
          </p:cNvPr>
          <p:cNvSpPr txBox="1"/>
          <p:nvPr userDrawn="1"/>
        </p:nvSpPr>
        <p:spPr>
          <a:xfrm>
            <a:off x="587375" y="1051636"/>
            <a:ext cx="6919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>
                <a:solidFill>
                  <a:schemeClr val="accent4"/>
                </a:solidFill>
              </a:rPr>
              <a:t>Thank You!</a:t>
            </a:r>
            <a:endParaRPr lang="en-CA" sz="8800" dirty="0">
              <a:solidFill>
                <a:schemeClr val="accent4"/>
              </a:solidFill>
            </a:endParaRPr>
          </a:p>
          <a:p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FAD99E4-5C47-25DF-8816-61E8BCE23F25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C6E028-DF53-CDE4-5DF7-7D78514230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2708" y="778076"/>
            <a:ext cx="3278337" cy="2381867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D7CF32E-861E-16EE-EDC5-8DDEC299A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6" y="5499464"/>
            <a:ext cx="2354608" cy="5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13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812026-E7F3-4DA4-ADC3-8563596905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375" y="1273403"/>
            <a:ext cx="11007090" cy="5146561"/>
          </a:xfrm>
          <a:pattFill prst="dk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673271-64AB-448E-AFDC-2C1F7CAB8EF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16F873-C67F-46C0-8181-F3727103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1000"/>
            <a:ext cx="11007090" cy="785767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Short Header</a:t>
            </a:r>
            <a:endParaRPr lang="en-CA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B22EC6D-CC22-4010-8BD9-65F14B718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BA692-6BF9-C1DC-0DF6-51B604DFDE88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2603887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1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EBEDFC-ABD4-4ECA-8BE9-E0343980EEB5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0859FDE-5023-4FB0-96CE-450D99474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7B5E41AC-76DE-7F58-0725-628739C14ED5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93181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2 Full Pa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812026-E7F3-4DA4-ADC3-8563596905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dk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752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2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 hasCustomPrompt="1"/>
          </p:nvPr>
        </p:nvSpPr>
        <p:spPr>
          <a:xfrm>
            <a:off x="587374" y="1479327"/>
            <a:ext cx="5930853" cy="17970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buClr>
                <a:srgbClr val="2185C5"/>
              </a:buClr>
              <a:buSzPct val="100000"/>
              <a:defRPr sz="5400">
                <a:solidFill>
                  <a:schemeClr val="accent4"/>
                </a:solidFill>
                <a:latin typeface="+mj-lt"/>
                <a:ea typeface="PMingLiU" panose="02020500000000000000" pitchFamily="18" charset="-12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r>
              <a:rPr lang="en-US" dirty="0"/>
              <a:t>Presentation Title Page 2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3380653"/>
            <a:ext cx="5930853" cy="1107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/>
            </a:lvl2pPr>
          </a:lstStyle>
          <a:p>
            <a:pPr lvl="0"/>
            <a:r>
              <a:rPr lang="en-CA" dirty="0"/>
              <a:t>Subtitle – Break up long titles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D17970-DD91-4748-A6CF-798625633839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43E62-DB61-4D23-8B91-68D544F703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4" y="4826443"/>
            <a:ext cx="5908675" cy="13394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F6BD9E-CC35-44F7-AD5D-6E2BAA991A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08000" y="-12648"/>
            <a:ext cx="5184000" cy="6416675"/>
          </a:xfr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i="1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0F9CC5F6-0575-4790-BE9F-F36D7F8D4D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V="1">
            <a:off x="695325" y="4701359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ABE8F46-4095-D2AA-AFD0-3109D8FC6289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C1F15B-5B68-AA5E-1EBF-1585D8980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921" y="441324"/>
            <a:ext cx="38647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60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667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-1-tri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BE82B56-13A6-40C8-91C7-CB56A7487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4" y="2159999"/>
            <a:ext cx="5676460" cy="40083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8AA31A-E9E6-4018-BE0D-AC042EF80E68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11456A9C-92C8-4B6D-8E8A-6D8C6EB66B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6075" y="0"/>
            <a:ext cx="5495925" cy="3181350"/>
          </a:xfrm>
          <a:pattFill prst="dkDn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771755-C60F-44F3-8E7B-5038A8B3C5B6}"/>
              </a:ext>
            </a:extLst>
          </p:cNvPr>
          <p:cNvSpPr/>
          <p:nvPr userDrawn="1"/>
        </p:nvSpPr>
        <p:spPr>
          <a:xfrm>
            <a:off x="6696075" y="3181349"/>
            <a:ext cx="5495925" cy="3235326"/>
          </a:xfrm>
          <a:prstGeom prst="rect">
            <a:avLst/>
          </a:prstGeom>
          <a:solidFill>
            <a:schemeClr val="bg1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0B05845-9BAE-4079-910C-2DA5818209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8960" y="3848100"/>
            <a:ext cx="4685665" cy="232028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E93A651-0DAB-4CB8-8321-2F83B1A589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4" y="1098000"/>
            <a:ext cx="5661025" cy="648000"/>
          </a:xfrm>
        </p:spPr>
        <p:txBody>
          <a:bodyPr>
            <a:noAutofit/>
          </a:bodyPr>
          <a:lstStyle>
            <a:lvl1pPr>
              <a:buNone/>
              <a:defRPr sz="3200" baseline="0"/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DCC08BD-D819-461F-A982-52D4890A2D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296405"/>
            <a:ext cx="5661025" cy="79200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Short Header</a:t>
            </a:r>
            <a:endParaRPr lang="en-CA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B7AD2FA-1C7C-4EB7-9B69-14C54EC2D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CC6E61-4EDC-48FD-AB67-3DD0B829E8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V="1">
            <a:off x="695325" y="1911600"/>
            <a:ext cx="1458119" cy="45719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BE81D0C-7E6A-4345-8AE9-BF6AA8DFB7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flipV="1">
            <a:off x="7028814" y="3743556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1F5563D8-258C-0D7C-9F4A-F5AF214E7BA7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1291173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812026-E7F3-4DA4-ADC3-8563596905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32472"/>
            <a:ext cx="12192000" cy="2884203"/>
          </a:xfrm>
          <a:pattFill prst="dk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673271-64AB-448E-AFDC-2C1F7CAB8EF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16F873-C67F-46C0-8181-F3727103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65599"/>
            <a:ext cx="11017249" cy="1477082"/>
          </a:xfrm>
        </p:spPr>
        <p:txBody>
          <a:bodyPr>
            <a:noAutofit/>
          </a:bodyPr>
          <a:lstStyle>
            <a:lvl1pPr algn="ctr"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93B3988-153C-4996-9CCD-98334BE7E1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2000400"/>
            <a:ext cx="11017250" cy="13631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algn="ctr">
              <a:lnSpc>
                <a:spcPct val="11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 algn="ctr">
              <a:lnSpc>
                <a:spcPct val="11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 algn="ctr">
              <a:lnSpc>
                <a:spcPct val="11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algn="ctr">
              <a:lnSpc>
                <a:spcPct val="11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A9341D2-2501-4F6A-B5A9-036E67596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C41593E-C532-4978-BA51-BB44BED5D42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V="1">
            <a:off x="5381080" y="1911600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C46D2B4D-A19F-1E01-5A83-0BA02A8F941E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230821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pact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EE41A-89B3-4BFC-B9CD-BE8C0AA6D32D}"/>
              </a:ext>
            </a:extLst>
          </p:cNvPr>
          <p:cNvSpPr/>
          <p:nvPr userDrawn="1"/>
        </p:nvSpPr>
        <p:spPr>
          <a:xfrm>
            <a:off x="0" y="-288"/>
            <a:ext cx="6157965" cy="69272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7375" y="640767"/>
            <a:ext cx="5091530" cy="225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4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Impact with the right image</a:t>
            </a:r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5AC6C6FB-5FBA-4714-B81F-22BBDCCBB9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-12340"/>
            <a:ext cx="6096000" cy="6939280"/>
          </a:xfrm>
          <a:pattFill prst="dk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 i="1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CC5A3C-7A09-48F5-90CB-C2A2C588C0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3294743"/>
            <a:ext cx="5062501" cy="312193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</a:rPr>
              <a:t>A complex idea can be conveyed with the right image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01587E1-7870-44F7-A7B1-2E779CD6B0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23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-3-image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1">
            <a:extLst>
              <a:ext uri="{FF2B5EF4-FFF2-40B4-BE49-F238E27FC236}">
                <a16:creationId xmlns:a16="http://schemas.microsoft.com/office/drawing/2014/main" id="{ABA116B4-B47B-4E2A-8BDB-B1190B9301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83313" y="3658916"/>
            <a:ext cx="4108688" cy="2762423"/>
          </a:xfrm>
          <a:pattFill prst="dk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5" name="Picture Placeholder 32">
            <a:extLst>
              <a:ext uri="{FF2B5EF4-FFF2-40B4-BE49-F238E27FC236}">
                <a16:creationId xmlns:a16="http://schemas.microsoft.com/office/drawing/2014/main" id="{372CC0B2-A281-4F72-961F-B8EB3643AE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658916"/>
            <a:ext cx="4102440" cy="2762423"/>
          </a:xfrm>
          <a:pattFill prst="dk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i="1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0ECA5D-87A6-4DF9-B131-DEF4AC359183}"/>
              </a:ext>
            </a:extLst>
          </p:cNvPr>
          <p:cNvSpPr/>
          <p:nvPr userDrawn="1"/>
        </p:nvSpPr>
        <p:spPr>
          <a:xfrm>
            <a:off x="4105564" y="3658917"/>
            <a:ext cx="3980872" cy="2762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BE82B56-13A6-40C8-91C7-CB56A7487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572" y="1427066"/>
            <a:ext cx="11015732" cy="20019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8AA31A-E9E6-4018-BE0D-AC042EF80E68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FE53F73-2C3E-4934-93A9-C26C8B485A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7078" y="3991560"/>
            <a:ext cx="3474720" cy="229742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C0DF4D4-B266-4DB5-A5BB-00C5368CA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74654"/>
            <a:ext cx="11015732" cy="79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header style</a:t>
            </a:r>
            <a:endParaRPr lang="en-CA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A47DD5C3-5166-4898-99B7-EE7E39F670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1A272EE0-7D96-4305-B06F-4D5789B251F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V="1">
            <a:off x="688975" y="1196786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7D28EB8E-75D3-4F81-C441-2C888B94A792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1374459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634BC3-9FE6-4FC5-8F77-7A7F960B4C2D}"/>
              </a:ext>
            </a:extLst>
          </p:cNvPr>
          <p:cNvSpPr/>
          <p:nvPr userDrawn="1"/>
        </p:nvSpPr>
        <p:spPr>
          <a:xfrm>
            <a:off x="6560820" y="0"/>
            <a:ext cx="5631180" cy="6416675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4013FB-468D-4CE0-81B9-FE9252F5FB09}"/>
              </a:ext>
            </a:extLst>
          </p:cNvPr>
          <p:cNvSpPr/>
          <p:nvPr userDrawn="1"/>
        </p:nvSpPr>
        <p:spPr>
          <a:xfrm rot="5400000">
            <a:off x="9341268" y="-1649344"/>
            <a:ext cx="172687" cy="4354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16C2F8E7-C77D-46DC-BD97-44D771D405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0598" y="598344"/>
            <a:ext cx="4354023" cy="2364509"/>
          </a:xfr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4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7A65B367-1571-467E-AC8A-DE79D81CB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2" y="4193025"/>
            <a:ext cx="5522349" cy="1946629"/>
          </a:xfr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4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798E8-E3DF-4E7B-BE46-D0300AC59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4" y="1786653"/>
            <a:ext cx="5506305" cy="2251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847AFE-03EC-4AA4-96E1-211B57ADFB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0603" y="3239874"/>
            <a:ext cx="4354024" cy="576000"/>
          </a:xfrm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DA601F7-B209-4D05-A97B-681F9EEBBE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50602" y="3831289"/>
            <a:ext cx="4354023" cy="233368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FE56C2-F3A2-4695-8386-67156F7EA686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4557864-4D31-43D9-A7AF-5730CC850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274653"/>
            <a:ext cx="5522347" cy="151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header style</a:t>
            </a:r>
            <a:br>
              <a:rPr lang="en-US" dirty="0"/>
            </a:br>
            <a:endParaRPr lang="en-CA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6F7971FC-E45C-4326-9426-13DE414ED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C65D1F98-2612-680E-CA1A-353A892F25F9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544544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-5-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30E66-0BF8-44E2-9425-FB10B9E79EDC}"/>
              </a:ext>
            </a:extLst>
          </p:cNvPr>
          <p:cNvSpPr/>
          <p:nvPr userDrawn="1"/>
        </p:nvSpPr>
        <p:spPr>
          <a:xfrm>
            <a:off x="6373092" y="2341627"/>
            <a:ext cx="5231534" cy="19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34BC3-9FE6-4FC5-8F77-7A7F960B4C2D}"/>
              </a:ext>
            </a:extLst>
          </p:cNvPr>
          <p:cNvSpPr/>
          <p:nvPr userDrawn="1"/>
        </p:nvSpPr>
        <p:spPr>
          <a:xfrm>
            <a:off x="6373092" y="367200"/>
            <a:ext cx="5231534" cy="19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798E8-E3DF-4E7B-BE46-D0300AC59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332" y="2160000"/>
            <a:ext cx="5522347" cy="40080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FE56C2-F3A2-4695-8386-67156F7EA686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CCE41EC-FA78-4EEE-9ACF-DAE511A1C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4043" y="546271"/>
            <a:ext cx="4354024" cy="488588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A961CE5-FA95-4125-8359-2A1ADE287B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4042" y="1034859"/>
            <a:ext cx="4354023" cy="11089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62EB366-BA63-4268-977D-A7A77394FB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4041" y="2524230"/>
            <a:ext cx="4354024" cy="485055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AF0A103-F913-4B87-91C4-A77B90D5BD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34040" y="3012819"/>
            <a:ext cx="4354023" cy="11089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0F3AB2C-C38C-4D3D-B9FA-896CE7FA3D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269246"/>
            <a:ext cx="5522347" cy="1558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CA" dirty="0"/>
              <a:t>Header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BDE625B0-E36D-4816-9496-B21F03D6D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8B3D283D-E90A-434E-A1ED-2CCDEB2451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V="1">
            <a:off x="695325" y="1911600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EBAAD836-7B03-1E1F-A3E7-3B36337A1E58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3079443-7D4A-855D-1325-C4D4630CAF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4039" y="4570550"/>
            <a:ext cx="4354024" cy="485055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2EAFA1F-9E5E-F314-0648-DCA05C8724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834038" y="5059139"/>
            <a:ext cx="4354023" cy="11089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776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-6-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798E8-E3DF-4E7B-BE46-D0300AC59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4" y="3163526"/>
            <a:ext cx="5506305" cy="300359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FE56C2-F3A2-4695-8386-67156F7EA686}"/>
              </a:ext>
            </a:extLst>
          </p:cNvPr>
          <p:cNvSpPr/>
          <p:nvPr userDrawn="1"/>
        </p:nvSpPr>
        <p:spPr>
          <a:xfrm>
            <a:off x="0" y="6448480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107FF97B-15E6-43CA-8E0B-7C173919A5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332" y="2282687"/>
            <a:ext cx="5522347" cy="648000"/>
          </a:xfrm>
        </p:spPr>
        <p:txBody>
          <a:bodyPr>
            <a:noAutofit/>
          </a:bodyPr>
          <a:lstStyle>
            <a:lvl1pPr>
              <a:buNone/>
              <a:defRPr sz="28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CA" dirty="0"/>
              <a:t>Header 2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50D24C5-F0F6-44D7-80C6-B6FDAFFEB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1097956"/>
            <a:ext cx="5506305" cy="648000"/>
          </a:xfrm>
        </p:spPr>
        <p:txBody>
          <a:bodyPr>
            <a:noAutofit/>
          </a:bodyPr>
          <a:lstStyle>
            <a:lvl1pPr>
              <a:buNone/>
              <a:defRPr sz="3200" baseline="0"/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89FB36-C78B-4451-86A0-4270B5ACCCCC}"/>
              </a:ext>
            </a:extLst>
          </p:cNvPr>
          <p:cNvSpPr/>
          <p:nvPr userDrawn="1"/>
        </p:nvSpPr>
        <p:spPr>
          <a:xfrm>
            <a:off x="6982691" y="2314494"/>
            <a:ext cx="4621934" cy="11617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8828B0-417C-4141-9562-3F25BE1130FE}"/>
              </a:ext>
            </a:extLst>
          </p:cNvPr>
          <p:cNvSpPr/>
          <p:nvPr userDrawn="1"/>
        </p:nvSpPr>
        <p:spPr>
          <a:xfrm>
            <a:off x="6982691" y="1120896"/>
            <a:ext cx="4621934" cy="1161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BC989A-757A-4C8E-85F7-23CB32F8C316}"/>
              </a:ext>
            </a:extLst>
          </p:cNvPr>
          <p:cNvSpPr/>
          <p:nvPr userDrawn="1"/>
        </p:nvSpPr>
        <p:spPr>
          <a:xfrm>
            <a:off x="6982691" y="4638080"/>
            <a:ext cx="4621934" cy="11617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62437B-BD18-49E9-A2E6-EB474BAA7673}"/>
              </a:ext>
            </a:extLst>
          </p:cNvPr>
          <p:cNvSpPr/>
          <p:nvPr userDrawn="1"/>
        </p:nvSpPr>
        <p:spPr>
          <a:xfrm>
            <a:off x="6982691" y="3444482"/>
            <a:ext cx="4621934" cy="1161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9A540E-2FEB-4A29-B06B-5A398010A047}"/>
              </a:ext>
            </a:extLst>
          </p:cNvPr>
          <p:cNvCxnSpPr/>
          <p:nvPr userDrawn="1"/>
        </p:nvCxnSpPr>
        <p:spPr>
          <a:xfrm>
            <a:off x="7980218" y="1235356"/>
            <a:ext cx="0" cy="93287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CF8D4B-0E09-4C94-8408-C2F719E63F72}"/>
              </a:ext>
            </a:extLst>
          </p:cNvPr>
          <p:cNvCxnSpPr/>
          <p:nvPr userDrawn="1"/>
        </p:nvCxnSpPr>
        <p:spPr>
          <a:xfrm>
            <a:off x="7980218" y="3558942"/>
            <a:ext cx="0" cy="93287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F466C4-6C46-4B19-82E8-80A81A75685A}"/>
              </a:ext>
            </a:extLst>
          </p:cNvPr>
          <p:cNvCxnSpPr/>
          <p:nvPr userDrawn="1"/>
        </p:nvCxnSpPr>
        <p:spPr>
          <a:xfrm>
            <a:off x="10598730" y="2397149"/>
            <a:ext cx="0" cy="93287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D99BF44-A290-4D64-95AF-9FE2E2CAEE1D}"/>
              </a:ext>
            </a:extLst>
          </p:cNvPr>
          <p:cNvCxnSpPr/>
          <p:nvPr userDrawn="1"/>
        </p:nvCxnSpPr>
        <p:spPr>
          <a:xfrm>
            <a:off x="10598730" y="4720735"/>
            <a:ext cx="0" cy="93287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">
            <a:extLst>
              <a:ext uri="{FF2B5EF4-FFF2-40B4-BE49-F238E27FC236}">
                <a16:creationId xmlns:a16="http://schemas.microsoft.com/office/drawing/2014/main" id="{518F59CF-2528-4C4D-92AD-495BA34260E1}"/>
              </a:ext>
            </a:extLst>
          </p:cNvPr>
          <p:cNvSpPr txBox="1"/>
          <p:nvPr userDrawn="1"/>
        </p:nvSpPr>
        <p:spPr>
          <a:xfrm>
            <a:off x="7316345" y="1424793"/>
            <a:ext cx="58669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13CCD2BD-AD9A-45B2-B7B6-650723CACAF9}"/>
              </a:ext>
            </a:extLst>
          </p:cNvPr>
          <p:cNvSpPr txBox="1"/>
          <p:nvPr userDrawn="1"/>
        </p:nvSpPr>
        <p:spPr>
          <a:xfrm>
            <a:off x="7281880" y="3748379"/>
            <a:ext cx="58669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A815CA37-E11E-4A74-95ED-D92E501D72B6}"/>
              </a:ext>
            </a:extLst>
          </p:cNvPr>
          <p:cNvSpPr txBox="1"/>
          <p:nvPr userDrawn="1"/>
        </p:nvSpPr>
        <p:spPr>
          <a:xfrm>
            <a:off x="10901958" y="2586586"/>
            <a:ext cx="58669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EDD23A93-0D7B-4A23-B087-44A93142E5D7}"/>
              </a:ext>
            </a:extLst>
          </p:cNvPr>
          <p:cNvSpPr txBox="1"/>
          <p:nvPr userDrawn="1"/>
        </p:nvSpPr>
        <p:spPr>
          <a:xfrm>
            <a:off x="10896493" y="4910119"/>
            <a:ext cx="58669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66A73A8D-4A15-4B90-8543-76D0EE21EE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29170" y="2485098"/>
            <a:ext cx="3348130" cy="831501"/>
          </a:xfrm>
        </p:spPr>
        <p:txBody>
          <a:bodyPr anchor="ctr">
            <a:normAutofit/>
          </a:bodyPr>
          <a:lstStyle>
            <a:lvl1pPr marL="0" indent="0" algn="r">
              <a:lnSpc>
                <a:spcPct val="110000"/>
              </a:lnSpc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3690102-915F-447C-9507-BC42FAB203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29168" y="4749868"/>
            <a:ext cx="3348130" cy="932874"/>
          </a:xfrm>
        </p:spPr>
        <p:txBody>
          <a:bodyPr anchor="ctr">
            <a:normAutofit/>
          </a:bodyPr>
          <a:lstStyle>
            <a:lvl1pPr marL="0" indent="0" algn="r">
              <a:lnSpc>
                <a:spcPct val="110000"/>
              </a:lnSpc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239535B6-BD32-42BF-837D-E2C4816159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8356" y="1235357"/>
            <a:ext cx="3348130" cy="9328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BD1A430-BCDB-4079-B3C2-A0C745D702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8354" y="3500126"/>
            <a:ext cx="3348130" cy="100734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464ED97-4436-4CB9-A86F-B642A9A51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298800"/>
            <a:ext cx="5522347" cy="79200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Short Header</a:t>
            </a:r>
            <a:endParaRPr lang="en-CA" dirty="0"/>
          </a:p>
        </p:txBody>
      </p:sp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E4984CF9-60D4-4627-BAED-37E65AFE7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CDE8574C-0825-49C7-B2A4-2154025F4C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V="1">
            <a:off x="695325" y="2937482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D107BC9A-08DF-37FE-ED75-C512DE5D17EB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2936919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2 Full Page Image ">
  <p:cSld name="1_Blank-2 Full Page Image 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8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 Op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"/>
          <p:cNvSpPr txBox="1">
            <a:spLocks noGrp="1"/>
          </p:cNvSpPr>
          <p:nvPr>
            <p:ph type="ctrTitle" hasCustomPrompt="1"/>
          </p:nvPr>
        </p:nvSpPr>
        <p:spPr>
          <a:xfrm>
            <a:off x="587374" y="3879589"/>
            <a:ext cx="11001853" cy="1194696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buClr>
                <a:srgbClr val="2185C5"/>
              </a:buClr>
              <a:buSzPct val="100000"/>
              <a:defRPr sz="5400">
                <a:solidFill>
                  <a:schemeClr val="accent4"/>
                </a:solidFill>
                <a:latin typeface="+mj-lt"/>
                <a:ea typeface="PMingLiU" panose="02020500000000000000" pitchFamily="18" charset="-12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r>
              <a:rPr lang="en-US" dirty="0"/>
              <a:t>New Section Title 1</a:t>
            </a:r>
            <a:endParaRPr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E6896D-1829-4F36-B681-ACD9EA2CD5DD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3C09C34-9D65-425D-A7D4-7590B4C2F850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154A-2BBD-45FC-984C-22473C74F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4" y="5080000"/>
            <a:ext cx="11001854" cy="711200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pPr lvl="0"/>
            <a:r>
              <a:rPr lang="en-CA" dirty="0"/>
              <a:t>Subtitle – Break up long titles </a:t>
            </a:r>
          </a:p>
          <a:p>
            <a:pPr lvl="1"/>
            <a:endParaRPr lang="en-CA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3B6858C-A630-4145-8B5D-709EA48497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2649"/>
            <a:ext cx="12192000" cy="3384000"/>
          </a:xfr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i="1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1872A2C-FF72-49C9-98C5-A4E05429E4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1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ection Slide Op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E6896D-1829-4F36-B681-ACD9EA2CD5DD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3C09C34-9D65-425D-A7D4-7590B4C2F850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1872A2C-FF72-49C9-98C5-A4E05429E4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31D14DB-4B1D-9B8A-8BAC-9F728A969CA5}"/>
              </a:ext>
            </a:extLst>
          </p:cNvPr>
          <p:cNvSpPr/>
          <p:nvPr userDrawn="1"/>
        </p:nvSpPr>
        <p:spPr>
          <a:xfrm>
            <a:off x="5774957" y="441325"/>
            <a:ext cx="658489" cy="658489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D7788-E551-F66E-D074-535990B4B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7338" y="441612"/>
            <a:ext cx="1457325" cy="658813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sz="3600" dirty="0"/>
              <a:t>1</a:t>
            </a:r>
            <a:endParaRPr lang="en-CA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CEEFD31-8218-513F-EA56-696B48E8C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V="1">
            <a:off x="5375141" y="4348167"/>
            <a:ext cx="1458119" cy="36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dirty="0"/>
              <a:t> 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1A3EF9C-3651-0A0C-5BDB-C13B0A9781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7375" y="1369279"/>
            <a:ext cx="11001853" cy="2814638"/>
          </a:xfrm>
        </p:spPr>
        <p:txBody>
          <a:bodyPr>
            <a:normAutofit/>
          </a:bodyPr>
          <a:lstStyle>
            <a:lvl1pPr algn="ctr">
              <a:defRPr sz="4300">
                <a:solidFill>
                  <a:schemeClr val="accent4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New Section Header</a:t>
            </a:r>
            <a:br>
              <a:rPr lang="en-US" dirty="0"/>
            </a:br>
            <a:r>
              <a:rPr lang="en-US" dirty="0"/>
              <a:t>Option 2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2BFD47B-7610-EA86-D71B-93931735516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87375" y="4535679"/>
            <a:ext cx="11017250" cy="163017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17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w Section Slide Op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CE28B0-8BC6-453E-8014-FB1C6635CFB4}"/>
              </a:ext>
            </a:extLst>
          </p:cNvPr>
          <p:cNvSpPr/>
          <p:nvPr userDrawn="1"/>
        </p:nvSpPr>
        <p:spPr>
          <a:xfrm>
            <a:off x="0" y="2005258"/>
            <a:ext cx="6833937" cy="21917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DB3239-0740-4BAC-8B9A-2FC7A59F7FBD}"/>
              </a:ext>
            </a:extLst>
          </p:cNvPr>
          <p:cNvSpPr/>
          <p:nvPr userDrawn="1"/>
        </p:nvSpPr>
        <p:spPr>
          <a:xfrm>
            <a:off x="0" y="2005258"/>
            <a:ext cx="128337" cy="21917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1"/>
              </a:solidFill>
            </a:endParaRPr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866D626E-249A-4B08-A6F6-409669E6050D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87375" y="2118361"/>
            <a:ext cx="6246562" cy="1980392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buClr>
                <a:srgbClr val="2185C5"/>
              </a:buClr>
              <a:buSzPct val="100000"/>
              <a:defRPr sz="5400">
                <a:solidFill>
                  <a:schemeClr val="accent4"/>
                </a:solidFill>
                <a:latin typeface="+mj-lt"/>
                <a:ea typeface="PMingLiU" panose="02020500000000000000" pitchFamily="18" charset="-12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r>
              <a:rPr lang="en-US" dirty="0"/>
              <a:t>New Section </a:t>
            </a:r>
            <a:br>
              <a:rPr lang="en-US" dirty="0"/>
            </a:br>
            <a:r>
              <a:rPr lang="en-US" dirty="0"/>
              <a:t>Title Option 3</a:t>
            </a:r>
            <a:endParaRPr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70CE25-A851-4F97-B0C3-C11A1A894635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BD69B73-BF58-4B6E-924D-75DEE5490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4495926"/>
            <a:ext cx="5901657" cy="1168273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pPr lvl="0"/>
            <a:r>
              <a:rPr lang="en-CA" dirty="0"/>
              <a:t>Subtitle – Break up long titles </a:t>
            </a:r>
          </a:p>
          <a:p>
            <a:pPr lvl="1"/>
            <a:endParaRPr lang="en-CA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DD23395-646B-4296-8316-D1E5FF61E2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7119" y="0"/>
            <a:ext cx="4754881" cy="6416675"/>
          </a:xfrm>
        </p:spPr>
        <p:txBody>
          <a:bodyPr>
            <a:normAutofit/>
          </a:bodyPr>
          <a:lstStyle>
            <a:lvl1pPr>
              <a:defRPr sz="1800" i="1"/>
            </a:lvl1pPr>
          </a:lstStyle>
          <a:p>
            <a:r>
              <a:rPr lang="en-CA" dirty="0"/>
              <a:t>Click to insert image (w/transparent background)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3DB9A18E-D458-4946-A9C9-402747C49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A13DC9B2-FBD8-67F4-66CE-5AD062FF608C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2117301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8DF2-9010-4F40-94D9-00A53370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98800"/>
            <a:ext cx="11017250" cy="79200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798E8-E3DF-4E7B-BE46-D0300AC59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4" y="2160000"/>
            <a:ext cx="10999691" cy="399643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8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3pPr>
            <a:lvl4pPr marL="1614488" indent="-242888">
              <a:lnSpc>
                <a:spcPct val="100000"/>
              </a:lnSpc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847AFE-03EC-4AA4-96E1-211B57ADFB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4" y="1094796"/>
            <a:ext cx="10999690" cy="648000"/>
          </a:xfrm>
        </p:spPr>
        <p:txBody>
          <a:bodyPr>
            <a:noAutofit/>
          </a:bodyPr>
          <a:lstStyle>
            <a:lvl1pPr>
              <a:buNone/>
              <a:defRPr sz="3200" baseline="0"/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BEDFC-ABD4-4ECA-8BE9-E0343980EEB5}"/>
              </a:ext>
            </a:extLst>
          </p:cNvPr>
          <p:cNvSpPr/>
          <p:nvPr userDrawn="1"/>
        </p:nvSpPr>
        <p:spPr>
          <a:xfrm>
            <a:off x="0" y="6472334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2B20805-2854-48AD-AD4B-734CBA04B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0EBDC798-27EA-4BB9-8CF2-C06FAAE5B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11600"/>
            <a:ext cx="1458119" cy="36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A8EB2D5B-50AE-4C4D-DB96-84C20642B20F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242965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8DF2-9010-4F40-94D9-00A53370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98800"/>
            <a:ext cx="10999690" cy="930431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798E8-E3DF-4E7B-BE46-D0300AC59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1732794"/>
            <a:ext cx="10999690" cy="443305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8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3pPr>
            <a:lvl4pPr marL="1614488" indent="-242888">
              <a:lnSpc>
                <a:spcPct val="100000"/>
              </a:lnSpc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BEDFC-ABD4-4ECA-8BE9-E0343980EEB5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2B20805-2854-48AD-AD4B-734CBA04B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9C0D1409-9DF2-48B8-9908-199C8B7F82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V="1">
            <a:off x="695325" y="1527445"/>
            <a:ext cx="1458119" cy="36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B752DF0-F777-D9FD-BA55-48A97EBCAD38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399133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8DF2-9010-4F40-94D9-00A53370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298800"/>
            <a:ext cx="11017251" cy="79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798E8-E3DF-4E7B-BE46-D0300AC59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4" y="1611180"/>
            <a:ext cx="5153026" cy="45229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3pPr>
            <a:lvl4pPr marL="1612900" indent="-2413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915A7D-084E-4359-A328-241A3D571CA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51602" y="1611179"/>
            <a:ext cx="5153026" cy="45229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baseline="0">
                <a:solidFill>
                  <a:schemeClr val="tx1"/>
                </a:solidFill>
              </a:defRPr>
            </a:lvl3pPr>
            <a:lvl4pPr marL="1612900" indent="-2413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F4246-08B7-406A-810D-358068FD65A1}"/>
              </a:ext>
            </a:extLst>
          </p:cNvPr>
          <p:cNvSpPr/>
          <p:nvPr userDrawn="1"/>
        </p:nvSpPr>
        <p:spPr>
          <a:xfrm>
            <a:off x="0" y="6448480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AE95321-3A44-4D32-AD27-2AA1DF7B2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00AD90-B901-F1BE-4C73-99DA09E219D1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74596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D0A5BA-30DD-4ADF-A0F9-2FFB5FBBEFFC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911374D2-F0CB-4D28-A9F8-7E7F0793DA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92000" y="0"/>
            <a:ext cx="4500000" cy="6410489"/>
          </a:xfrm>
          <a:pattFill prst="dkDn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1EC64E3-F2C5-46EF-AE1D-8C2B09263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300052"/>
            <a:ext cx="6804025" cy="151200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here to edit Master title style</a:t>
            </a:r>
            <a:endParaRPr lang="en-CA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256EFA2-DFB7-44E6-9537-3512B940E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4" y="2169525"/>
            <a:ext cx="6804026" cy="3968774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8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3pPr>
            <a:lvl4pPr marL="1612900" indent="-241300">
              <a:lnSpc>
                <a:spcPct val="100000"/>
              </a:lnSpc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B2C6B58-6909-4CEE-8203-56ECF1A1F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6490806"/>
            <a:ext cx="1292650" cy="280074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2B55D6D-DBE3-4CA2-99FC-ABA18395E9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V="1">
            <a:off x="695325" y="1911600"/>
            <a:ext cx="1458119" cy="36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A8E5D341-C7C3-2E20-0974-04BA2E8CEEC0}"/>
              </a:ext>
            </a:extLst>
          </p:cNvPr>
          <p:cNvSpPr txBox="1"/>
          <p:nvPr userDrawn="1"/>
        </p:nvSpPr>
        <p:spPr>
          <a:xfrm>
            <a:off x="10097802" y="6560394"/>
            <a:ext cx="15068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www.thelearningbar.com</a:t>
            </a:r>
          </a:p>
        </p:txBody>
      </p:sp>
    </p:spTree>
    <p:extLst>
      <p:ext uri="{BB962C8B-B14F-4D97-AF65-F5344CB8AC3E}">
        <p14:creationId xmlns:p14="http://schemas.microsoft.com/office/powerpoint/2010/main" val="110370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375" y="304921"/>
            <a:ext cx="11017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375" y="1797344"/>
            <a:ext cx="110172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1293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6" r:id="rId2"/>
    <p:sldLayoutId id="2147483671" r:id="rId3"/>
    <p:sldLayoutId id="2147483768" r:id="rId4"/>
    <p:sldLayoutId id="2147483764" r:id="rId5"/>
    <p:sldLayoutId id="2147483675" r:id="rId6"/>
    <p:sldLayoutId id="2147483767" r:id="rId7"/>
    <p:sldLayoutId id="2147483676" r:id="rId8"/>
    <p:sldLayoutId id="2147483700" r:id="rId9"/>
    <p:sldLayoutId id="2147483678" r:id="rId10"/>
    <p:sldLayoutId id="2147483701" r:id="rId11"/>
    <p:sldLayoutId id="2147483705" r:id="rId12"/>
    <p:sldLayoutId id="2147483704" r:id="rId13"/>
    <p:sldLayoutId id="2147483763" r:id="rId14"/>
    <p:sldLayoutId id="2147483674" r:id="rId15"/>
    <p:sldLayoutId id="2147483677" r:id="rId16"/>
    <p:sldLayoutId id="2147483703" r:id="rId17"/>
    <p:sldLayoutId id="2147483734" r:id="rId18"/>
    <p:sldLayoutId id="2147483679" r:id="rId19"/>
    <p:sldLayoutId id="2147483735" r:id="rId20"/>
    <p:sldLayoutId id="2147483702" r:id="rId21"/>
    <p:sldLayoutId id="2147483706" r:id="rId22"/>
    <p:sldLayoutId id="2147483673" r:id="rId23"/>
    <p:sldLayoutId id="2147483699" r:id="rId24"/>
    <p:sldLayoutId id="2147483694" r:id="rId25"/>
    <p:sldLayoutId id="2147483697" r:id="rId26"/>
    <p:sldLayoutId id="2147483698" r:id="rId27"/>
    <p:sldLayoutId id="2147483769" r:id="rId2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A4A3A4"/>
          </p15:clr>
        </p15:guide>
        <p15:guide id="4" pos="7310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011E8C-B763-4A95-BC9E-50E78C7084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Confident Learners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E7EFF7-48BC-4722-B67D-FD08C6D76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Overview for Parents and Caregivers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BE607-ACF8-3163-4697-168478064F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 flipV="1">
            <a:off x="695325" y="3909870"/>
            <a:ext cx="1458119" cy="36000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286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FC26217-0FC0-4814-A2D9-528973CF290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2000" y="0"/>
            <a:ext cx="4500000" cy="6410489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590D9E-701B-43E3-BEB2-8378CC2A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Your child is participating in the Confident Learners Literacy Program!</a:t>
            </a:r>
            <a:endParaRPr lang="en-CA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4E48E80-4E92-4735-8EAF-6C93126637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4" y="2675719"/>
            <a:ext cx="6804026" cy="33755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Confident Learners is a literacy program for Grades 1-5 that develops children’s basic reading skills.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will help them become successful learners!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D2B01E-A4CC-DA1C-53D4-1D74082B95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V="1">
            <a:off x="695325" y="2368798"/>
            <a:ext cx="1458119" cy="36000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1068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and a child looking at a book&#10;&#10;Description automatically generated with medium confidence">
            <a:extLst>
              <a:ext uri="{FF2B5EF4-FFF2-40B4-BE49-F238E27FC236}">
                <a16:creationId xmlns:a16="http://schemas.microsoft.com/office/drawing/2014/main" id="{B9D7456B-4D99-119A-3827-2AEB03A959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r="26573"/>
          <a:stretch/>
        </p:blipFill>
        <p:spPr/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184EB07B-737A-4490-A00C-48178FA0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Why is our school using Confident Learners?</a:t>
            </a:r>
            <a:endParaRPr lang="en-CA"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F5ADC4-3521-A59C-7476-2C503FB25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important to learn to read with confidence in the first few years of school. </a:t>
            </a:r>
          </a:p>
          <a:p>
            <a:r>
              <a:rPr lang="en-US" dirty="0"/>
              <a:t>This has a direct impact on your child’s well-being and successful school outcomes. </a:t>
            </a:r>
          </a:p>
          <a:p>
            <a:r>
              <a:rPr lang="en-US" dirty="0"/>
              <a:t>Children learn to read so they can then read to learn.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7DAE9-5776-2D5F-FF59-7859F8BEA2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6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928CDB-8D1A-4ED8-AAB9-32ECB173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step-by-step approach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2777FB-52F3-EA02-4C8C-1C56A4C171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Confident Learners uses a step-by-step and direct approach to teach children how to read.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Children learn the alphabet and what sounds each letter or letters make, like “b” makes a /b/ sound, and “</a:t>
            </a:r>
            <a:r>
              <a:rPr lang="en-US" sz="2200" dirty="0" err="1"/>
              <a:t>ch</a:t>
            </a:r>
            <a:r>
              <a:rPr lang="en-US" sz="2200" dirty="0"/>
              <a:t>” makes a /</a:t>
            </a:r>
            <a:r>
              <a:rPr lang="en-US" sz="2200" dirty="0" err="1"/>
              <a:t>ch</a:t>
            </a:r>
            <a:r>
              <a:rPr lang="en-US" sz="2200" dirty="0"/>
              <a:t>/ sound.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Children quickly learn how to sound out words, make simple sentences, and read short texts. They are not just guessing – they are breaking the ‘reading code’!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825E0C-91D5-E59C-1C6B-25E307C7B2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8" name="Google Shape;340;g26b75cd6aac_0_41">
            <a:extLst>
              <a:ext uri="{FF2B5EF4-FFF2-40B4-BE49-F238E27FC236}">
                <a16:creationId xmlns:a16="http://schemas.microsoft.com/office/drawing/2014/main" id="{33EF8A92-0413-1E85-A466-42FE3CF4CA3D}"/>
              </a:ext>
            </a:extLst>
          </p:cNvPr>
          <p:cNvPicPr preferRelativeResize="0">
            <a:picLocks noGrp="1"/>
          </p:cNvPicPr>
          <p:nvPr>
            <p:ph type="pic" sz="quarter" idx="11"/>
          </p:nvPr>
        </p:nvPicPr>
        <p:blipFill rotWithShape="1">
          <a:blip r:embed="rId3">
            <a:alphaModFix/>
          </a:blip>
          <a:srcRect t="53" b="53"/>
          <a:stretch/>
        </p:blipFill>
        <p:spPr>
          <a:xfrm>
            <a:off x="7691438" y="0"/>
            <a:ext cx="4500562" cy="641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696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403A8DFD-D0E9-455D-9E07-D34671D3AC3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/>
        </p:blipFill>
        <p:spPr/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2DA4B4E4-3239-46C5-91F1-F6EBC3D6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 step-by-step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DB82E-C8CF-4C78-A709-496DB63BE7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7071" y="2118783"/>
            <a:ext cx="5027554" cy="378132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Children then learn about different spellings of a sound like f, ff, and </a:t>
            </a:r>
            <a:r>
              <a:rPr lang="en-US" sz="2200" dirty="0" err="1"/>
              <a:t>ph</a:t>
            </a:r>
            <a:r>
              <a:rPr lang="en-US" sz="2200" dirty="0"/>
              <a:t> for the /f/ sound, and different parts of a word like the prefix “re” in recreate.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Finally, they learn strategies to understand what they are reading like finding answers to the questions who, what, where, when, why, and how.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34A05-04ED-3F32-3B1D-09DCE9BA9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690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aph of a line with numbers and dots&#10;&#10;AI-generated content may be incorrect.">
            <a:extLst>
              <a:ext uri="{FF2B5EF4-FFF2-40B4-BE49-F238E27FC236}">
                <a16:creationId xmlns:a16="http://schemas.microsoft.com/office/drawing/2014/main" id="{828BE114-C31B-6781-32BF-5A0A4906A4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7" b="1"/>
          <a:stretch>
            <a:fillRect/>
          </a:stretch>
        </p:blipFill>
        <p:spPr>
          <a:xfrm rot="393280">
            <a:off x="6258423" y="2092408"/>
            <a:ext cx="5215826" cy="3144445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B2FA8D-21C2-B44E-BC04-C4C8D95C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00053"/>
            <a:ext cx="11017249" cy="792000"/>
          </a:xfrm>
        </p:spPr>
        <p:txBody>
          <a:bodyPr anchor="t">
            <a:normAutofit/>
          </a:bodyPr>
          <a:lstStyle/>
          <a:p>
            <a:r>
              <a:rPr lang="en-US" dirty="0"/>
              <a:t>Monitoring your child’s reading growth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77FD1-9868-B9BC-C42B-1170188F5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1706530"/>
            <a:ext cx="5508624" cy="4459320"/>
          </a:xfrm>
        </p:spPr>
        <p:txBody>
          <a:bodyPr>
            <a:normAutofit/>
          </a:bodyPr>
          <a:lstStyle/>
          <a:p>
            <a:pPr marL="380207" lvl="0" indent="-342900">
              <a:lnSpc>
                <a:spcPct val="90000"/>
              </a:lnSpc>
              <a:spcAft>
                <a:spcPts val="0"/>
              </a:spcAft>
              <a:buSzPct val="101000"/>
              <a:buFont typeface="Arial" panose="020B0604020202020204" pitchFamily="34" charset="0"/>
              <a:buChar char="•"/>
            </a:pPr>
            <a:r>
              <a:rPr lang="en-US" sz="2400"/>
              <a:t>Reading growth is tracked with checkpoints throughout the year using the Phonics Advantage Reading Assessment (PARA).</a:t>
            </a:r>
          </a:p>
          <a:p>
            <a:pPr marL="380207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1000"/>
              <a:buFont typeface="Arial" panose="020B0604020202020204" pitchFamily="34" charset="0"/>
              <a:buChar char="•"/>
            </a:pPr>
            <a:r>
              <a:rPr lang="en-US" sz="2400"/>
              <a:t>We can quickly understand your child's skills, and see:</a:t>
            </a:r>
          </a:p>
          <a:p>
            <a:pPr marL="900000" lvl="1" indent="-342000">
              <a:lnSpc>
                <a:spcPct val="90000"/>
              </a:lnSpc>
              <a:spcBef>
                <a:spcPts val="6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US"/>
              <a:t>what they can do</a:t>
            </a:r>
          </a:p>
          <a:p>
            <a:pPr marL="900000" lvl="1" indent="-342000">
              <a:lnSpc>
                <a:spcPct val="90000"/>
              </a:lnSpc>
              <a:spcBef>
                <a:spcPts val="6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US"/>
              <a:t>which skills to teach next</a:t>
            </a:r>
          </a:p>
          <a:p>
            <a:pPr marL="900000" lvl="1" indent="-342000">
              <a:lnSpc>
                <a:spcPct val="90000"/>
              </a:lnSpc>
              <a:spcBef>
                <a:spcPts val="6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US"/>
              <a:t>how well they are progressing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E99DB59-A9ED-B0EC-A599-FC18FCBA4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06538" y="1706530"/>
            <a:ext cx="722312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87CC1B-DA42-62D9-6194-2E6DBDDB37F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5325" y="1474704"/>
            <a:ext cx="1458119" cy="36000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719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AD676-7C0A-50A3-C70F-E7AB6D01780B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Google Shape;346;g26b75cd6aac_0_23">
            <a:extLst>
              <a:ext uri="{FF2B5EF4-FFF2-40B4-BE49-F238E27FC236}">
                <a16:creationId xmlns:a16="http://schemas.microsoft.com/office/drawing/2014/main" id="{455BD9FA-A38D-C7FE-47F2-2F7C37F775BF}"/>
              </a:ext>
            </a:extLst>
          </p:cNvPr>
          <p:cNvSpPr txBox="1"/>
          <p:nvPr/>
        </p:nvSpPr>
        <p:spPr>
          <a:xfrm>
            <a:off x="587375" y="302800"/>
            <a:ext cx="11017200" cy="1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"/>
              <a:buNone/>
            </a:pPr>
            <a:endParaRPr sz="380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8CA9C8-B155-E7CC-47AA-ACD133DA00D6}"/>
              </a:ext>
            </a:extLst>
          </p:cNvPr>
          <p:cNvSpPr/>
          <p:nvPr/>
        </p:nvSpPr>
        <p:spPr>
          <a:xfrm>
            <a:off x="4017364" y="3781887"/>
            <a:ext cx="4227226" cy="912033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Optional: add an image of your school’s Growth Chart (Balloon Chart) here!</a:t>
            </a:r>
          </a:p>
        </p:txBody>
      </p:sp>
    </p:spTree>
    <p:extLst>
      <p:ext uri="{BB962C8B-B14F-4D97-AF65-F5344CB8AC3E}">
        <p14:creationId xmlns:p14="http://schemas.microsoft.com/office/powerpoint/2010/main" val="49415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AC1C0CA-9859-0DAB-F154-28C0CDE1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inclusive program that supports all children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5937B1-D1FC-D309-87C8-6C9FC5B552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1732794"/>
            <a:ext cx="6191872" cy="44330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Confident Learners </a:t>
            </a:r>
            <a:r>
              <a:rPr lang="en-US" dirty="0"/>
              <a:t>is different from other programs: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It helps children advance quickly in a matter of weeks.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includes over 200 fun and targeted lessons for teachers to use.  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Staff receives literacy and leadership coaching support.</a:t>
            </a:r>
          </a:p>
          <a:p>
            <a:pPr>
              <a:lnSpc>
                <a:spcPct val="110000"/>
              </a:lnSpc>
            </a:pPr>
            <a:r>
              <a:rPr lang="en-US" b="1" dirty="0"/>
              <a:t>Confident Learners helps us support every child.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21AA91-1DE5-1B7A-93E3-2C63FF0390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9" name="Google Shape;356;g26b75cd6aac_0_32" descr="A group of children raising their hands&#10;&#10;AI-generated content may be incorrect.">
            <a:extLst>
              <a:ext uri="{FF2B5EF4-FFF2-40B4-BE49-F238E27FC236}">
                <a16:creationId xmlns:a16="http://schemas.microsoft.com/office/drawing/2014/main" id="{61B30DFD-59E7-606A-EDBD-146B296C1EA1}"/>
              </a:ext>
            </a:extLst>
          </p:cNvPr>
          <p:cNvPicPr preferRelativeResize="0"/>
          <p:nvPr/>
        </p:nvPicPr>
        <p:blipFill rotWithShape="1">
          <a:blip r:embed="rId3"/>
          <a:srcRect l="46046" t="26875" r="21774" b="24523"/>
          <a:stretch/>
        </p:blipFill>
        <p:spPr>
          <a:xfrm>
            <a:off x="6779247" y="1611179"/>
            <a:ext cx="5097335" cy="452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28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-TLB-THEME">
  <a:themeElements>
    <a:clrScheme name="TLB Colours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243670"/>
      </a:accent1>
      <a:accent2>
        <a:srgbClr val="58A545"/>
      </a:accent2>
      <a:accent3>
        <a:srgbClr val="7F7F7F"/>
      </a:accent3>
      <a:accent4>
        <a:srgbClr val="BF272C"/>
      </a:accent4>
      <a:accent5>
        <a:srgbClr val="1492B7"/>
      </a:accent5>
      <a:accent6>
        <a:srgbClr val="F58620"/>
      </a:accent6>
      <a:hlink>
        <a:srgbClr val="243670"/>
      </a:hlink>
      <a:folHlink>
        <a:srgbClr val="595959"/>
      </a:folHlink>
    </a:clrScheme>
    <a:fontScheme name="TLB 202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 Template 03-CA-EN.potx" id="{BA2CF146-5A8E-4E1E-A519-F02FFA1F0E2B}" vid="{1E7C00A9-19A2-474F-BA8A-7E3AEBE672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LB Colours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243670"/>
      </a:accent1>
      <a:accent2>
        <a:srgbClr val="58A545"/>
      </a:accent2>
      <a:accent3>
        <a:srgbClr val="7F7F7F"/>
      </a:accent3>
      <a:accent4>
        <a:srgbClr val="BF272C"/>
      </a:accent4>
      <a:accent5>
        <a:srgbClr val="1492B7"/>
      </a:accent5>
      <a:accent6>
        <a:srgbClr val="F58620"/>
      </a:accent6>
      <a:hlink>
        <a:srgbClr val="243670"/>
      </a:hlink>
      <a:folHlink>
        <a:srgbClr val="59595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4055bb-3f5f-4edc-865b-56f7ae380740">
      <Terms xmlns="http://schemas.microsoft.com/office/infopath/2007/PartnerControls"/>
    </lcf76f155ced4ddcb4097134ff3c332f>
    <TaxCatchAll xmlns="054c690e-8686-4d91-8d34-e07ffcae4a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0F3DC7B8DD144AD417EC255F359D9" ma:contentTypeVersion="11" ma:contentTypeDescription="Create a new document." ma:contentTypeScope="" ma:versionID="62a745f75d09932e609dff1d6f7efb14">
  <xsd:schema xmlns:xsd="http://www.w3.org/2001/XMLSchema" xmlns:xs="http://www.w3.org/2001/XMLSchema" xmlns:p="http://schemas.microsoft.com/office/2006/metadata/properties" xmlns:ns2="e34055bb-3f5f-4edc-865b-56f7ae380740" xmlns:ns3="054c690e-8686-4d91-8d34-e07ffcae4aac" targetNamespace="http://schemas.microsoft.com/office/2006/metadata/properties" ma:root="true" ma:fieldsID="d796fe15e51ffc0c4d5ed79a08723252" ns2:_="" ns3:_="">
    <xsd:import namespace="e34055bb-3f5f-4edc-865b-56f7ae380740"/>
    <xsd:import namespace="054c690e-8686-4d91-8d34-e07ffcae4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055bb-3f5f-4edc-865b-56f7ae3807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0c1764d-239d-4327-91bf-96c93df02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c690e-8686-4d91-8d34-e07ffcae4aa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338904d-c5c2-4cf0-b972-1c870feda71c}" ma:internalName="TaxCatchAll" ma:showField="CatchAllData" ma:web="054c690e-8686-4d91-8d34-e07ffcae4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279038-36F1-4135-8B8E-4DADDAFF086F}">
  <ds:schemaRefs>
    <ds:schemaRef ds:uri="http://schemas.microsoft.com/office/2006/metadata/properties"/>
    <ds:schemaRef ds:uri="http://schemas.microsoft.com/office/infopath/2007/PartnerControls"/>
    <ds:schemaRef ds:uri="e34055bb-3f5f-4edc-865b-56f7ae380740"/>
    <ds:schemaRef ds:uri="054c690e-8686-4d91-8d34-e07ffcae4aac"/>
  </ds:schemaRefs>
</ds:datastoreItem>
</file>

<file path=customXml/itemProps2.xml><?xml version="1.0" encoding="utf-8"?>
<ds:datastoreItem xmlns:ds="http://schemas.openxmlformats.org/officeDocument/2006/customXml" ds:itemID="{679498EA-23B7-4B65-98B0-B8A6D33824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4055bb-3f5f-4edc-865b-56f7ae380740"/>
    <ds:schemaRef ds:uri="054c690e-8686-4d91-8d34-e07ffcae4a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2EB4F2-97FA-49C8-B00A-489738026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 Template 03-CA-EN</Template>
  <TotalTime>359</TotalTime>
  <Words>375</Words>
  <Application>Microsoft Office PowerPoint</Application>
  <PresentationFormat>Widescreen</PresentationFormat>
  <Paragraphs>36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Open Sans</vt:lpstr>
      <vt:lpstr>1-TLB-THEME</vt:lpstr>
      <vt:lpstr>Confident Learners</vt:lpstr>
      <vt:lpstr>Your child is participating in the Confident Learners Literacy Program!</vt:lpstr>
      <vt:lpstr>Why is our school using Confident Learners?</vt:lpstr>
      <vt:lpstr>A step-by-step approach</vt:lpstr>
      <vt:lpstr>A step-by-step approach</vt:lpstr>
      <vt:lpstr>Monitoring your child’s reading growth</vt:lpstr>
      <vt:lpstr>PowerPoint Presentation</vt:lpstr>
      <vt:lpstr>An inclusive program that supports all children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Morgan</dc:creator>
  <cp:keywords>The Learning Bar;2020</cp:keywords>
  <cp:lastModifiedBy>Melissa Morgan</cp:lastModifiedBy>
  <cp:revision>1</cp:revision>
  <dcterms:created xsi:type="dcterms:W3CDTF">2025-11-06T18:57:01Z</dcterms:created>
  <dcterms:modified xsi:type="dcterms:W3CDTF">2025-11-07T00:56:07Z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0x0101005D00F3DC7B8DD144AD417EC255F359D9</vt:lpwstr>
  </property>
</Properties>
</file>